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7" r:id="rId5"/>
    <p:sldId id="268" r:id="rId6"/>
    <p:sldId id="269" r:id="rId7"/>
    <p:sldId id="271" r:id="rId8"/>
    <p:sldId id="270" r:id="rId9"/>
    <p:sldId id="272" r:id="rId10"/>
    <p:sldId id="273" r:id="rId11"/>
    <p:sldId id="27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55" name="Group 7"/>
          <p:cNvGrpSpPr>
            <a:grpSpLocks/>
          </p:cNvGrpSpPr>
          <p:nvPr/>
        </p:nvGrpSpPr>
        <p:grpSpPr bwMode="auto">
          <a:xfrm>
            <a:off x="0" y="0"/>
            <a:ext cx="9148763" cy="6856413"/>
            <a:chOff x="0" y="0"/>
            <a:chExt cx="5763" cy="4319"/>
          </a:xfrm>
        </p:grpSpPr>
        <p:sp>
          <p:nvSpPr>
            <p:cNvPr id="2050" name="Rectangle 2"/>
            <p:cNvSpPr>
              <a:spLocks noChangeArrowheads="1"/>
            </p:cNvSpPr>
            <p:nvPr/>
          </p:nvSpPr>
          <p:spPr bwMode="ltGray">
            <a:xfrm>
              <a:off x="0" y="0"/>
              <a:ext cx="528" cy="4319"/>
            </a:xfrm>
            <a:prstGeom prst="rect">
              <a:avLst/>
            </a:prstGeom>
            <a:gradFill rotWithShape="0">
              <a:gsLst>
                <a:gs pos="0">
                  <a:srgbClr val="000000"/>
                </a:gs>
                <a:gs pos="50000">
                  <a:srgbClr val="000000">
                    <a:gamma/>
                    <a:tint val="0"/>
                    <a:invGamma/>
                  </a:srgbClr>
                </a:gs>
                <a:gs pos="100000">
                  <a:srgbClr val="00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Line 3"/>
            <p:cNvSpPr>
              <a:spLocks noChangeShapeType="1"/>
            </p:cNvSpPr>
            <p:nvPr/>
          </p:nvSpPr>
          <p:spPr bwMode="ltGray">
            <a:xfrm>
              <a:off x="0" y="231"/>
              <a:ext cx="5760" cy="0"/>
            </a:xfrm>
            <a:prstGeom prst="line">
              <a:avLst/>
            </a:prstGeom>
            <a:noFill/>
            <a:ln w="127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 name="Line 4"/>
            <p:cNvSpPr>
              <a:spLocks noChangeShapeType="1"/>
            </p:cNvSpPr>
            <p:nvPr/>
          </p:nvSpPr>
          <p:spPr bwMode="auto">
            <a:xfrm>
              <a:off x="0" y="285"/>
              <a:ext cx="5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3" name="Line 5"/>
            <p:cNvSpPr>
              <a:spLocks noChangeShapeType="1"/>
            </p:cNvSpPr>
            <p:nvPr/>
          </p:nvSpPr>
          <p:spPr bwMode="auto">
            <a:xfrm>
              <a:off x="0" y="3972"/>
              <a:ext cx="576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Line 6"/>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6" name="Rectangle 8"/>
          <p:cNvSpPr>
            <a:spLocks noGrp="1" noChangeArrowheads="1"/>
          </p:cNvSpPr>
          <p:nvPr>
            <p:ph type="ctrTitle" sz="quarter"/>
          </p:nvPr>
        </p:nvSpPr>
        <p:spPr>
          <a:xfrm>
            <a:off x="1066800" y="2286000"/>
            <a:ext cx="7772400" cy="1143000"/>
          </a:xfrm>
        </p:spPr>
        <p:txBody>
          <a:bodyPr/>
          <a:lstStyle>
            <a:lvl1pPr>
              <a:defRPr/>
            </a:lvl1pPr>
          </a:lstStyle>
          <a:p>
            <a:pPr lvl="0"/>
            <a:r>
              <a:rPr lang="en-US" altLang="en-US" noProof="0" smtClean="0"/>
              <a:t>Click to edit Master title style</a:t>
            </a:r>
          </a:p>
        </p:txBody>
      </p:sp>
      <p:sp>
        <p:nvSpPr>
          <p:cNvPr id="2057" name="Rectangle 9"/>
          <p:cNvSpPr>
            <a:spLocks noGrp="1" noChangeArrowheads="1"/>
          </p:cNvSpPr>
          <p:nvPr>
            <p:ph type="subTitle" sz="quarter" idx="1"/>
          </p:nvPr>
        </p:nvSpPr>
        <p:spPr>
          <a:xfrm>
            <a:off x="1752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2058" name="Rectangle 10"/>
          <p:cNvSpPr>
            <a:spLocks noGrp="1" noChangeArrowheads="1"/>
          </p:cNvSpPr>
          <p:nvPr>
            <p:ph type="dt" sz="quarter" idx="2"/>
          </p:nvPr>
        </p:nvSpPr>
        <p:spPr/>
        <p:txBody>
          <a:bodyPr/>
          <a:lstStyle>
            <a:lvl1pPr>
              <a:defRPr/>
            </a:lvl1pPr>
          </a:lstStyle>
          <a:p>
            <a:fld id="{86D0A12A-B35F-464D-AB43-FCA60E8CD0AE}" type="datetimeFigureOut">
              <a:rPr lang="en-US" smtClean="0"/>
              <a:t>9/24/2017</a:t>
            </a:fld>
            <a:endParaRPr lang="en-US"/>
          </a:p>
        </p:txBody>
      </p:sp>
      <p:sp>
        <p:nvSpPr>
          <p:cNvPr id="2059" name="Rectangle 11"/>
          <p:cNvSpPr>
            <a:spLocks noGrp="1" noChangeArrowheads="1"/>
          </p:cNvSpPr>
          <p:nvPr>
            <p:ph type="ftr" sz="quarter" idx="3"/>
          </p:nvPr>
        </p:nvSpPr>
        <p:spPr/>
        <p:txBody>
          <a:bodyPr/>
          <a:lstStyle>
            <a:lvl1pPr>
              <a:defRPr/>
            </a:lvl1pPr>
          </a:lstStyle>
          <a:p>
            <a:endParaRPr lang="en-US"/>
          </a:p>
        </p:txBody>
      </p:sp>
      <p:sp>
        <p:nvSpPr>
          <p:cNvPr id="2060" name="Rectangle 12"/>
          <p:cNvSpPr>
            <a:spLocks noGrp="1" noChangeArrowheads="1"/>
          </p:cNvSpPr>
          <p:nvPr>
            <p:ph type="sldNum" sz="quarter" idx="4"/>
          </p:nvPr>
        </p:nvSpPr>
        <p:spPr/>
        <p:txBody>
          <a:bodyPr/>
          <a:lstStyle>
            <a:lvl1pPr>
              <a:defRPr/>
            </a:lvl1pPr>
          </a:lstStyle>
          <a:p>
            <a:fld id="{72D3DE92-F996-4187-938B-C8976A1D9D4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6D0A12A-B35F-464D-AB43-FCA60E8CD0AE}" type="datetimeFigureOut">
              <a:rPr lang="en-US" smtClean="0"/>
              <a:t>9/24/2017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D3DE92-F996-4187-938B-C8976A1D9D42}" type="slidenum">
              <a:rPr lang="en-US" smtClean="0"/>
              <a:t>‹#›</a:t>
            </a:fld>
            <a:endParaRPr lang="en-US"/>
          </a:p>
        </p:txBody>
      </p:sp>
    </p:spTree>
    <p:extLst>
      <p:ext uri="{BB962C8B-B14F-4D97-AF65-F5344CB8AC3E}">
        <p14:creationId xmlns:p14="http://schemas.microsoft.com/office/powerpoint/2010/main" val="39462867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6D0A12A-B35F-464D-AB43-FCA60E8CD0AE}" type="datetimeFigureOut">
              <a:rPr lang="en-US" smtClean="0"/>
              <a:t>9/24/2017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D3DE92-F996-4187-938B-C8976A1D9D42}" type="slidenum">
              <a:rPr lang="en-US" smtClean="0"/>
              <a:t>‹#›</a:t>
            </a:fld>
            <a:endParaRPr lang="en-US"/>
          </a:p>
        </p:txBody>
      </p:sp>
    </p:spTree>
    <p:extLst>
      <p:ext uri="{BB962C8B-B14F-4D97-AF65-F5344CB8AC3E}">
        <p14:creationId xmlns:p14="http://schemas.microsoft.com/office/powerpoint/2010/main" val="15992468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6D0A12A-B35F-464D-AB43-FCA60E8CD0AE}" type="datetimeFigureOut">
              <a:rPr lang="en-US" smtClean="0"/>
              <a:t>9/24/2017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D3DE92-F996-4187-938B-C8976A1D9D42}" type="slidenum">
              <a:rPr lang="en-US" smtClean="0"/>
              <a:t>‹#›</a:t>
            </a:fld>
            <a:endParaRPr lang="en-US"/>
          </a:p>
        </p:txBody>
      </p:sp>
    </p:spTree>
    <p:extLst>
      <p:ext uri="{BB962C8B-B14F-4D97-AF65-F5344CB8AC3E}">
        <p14:creationId xmlns:p14="http://schemas.microsoft.com/office/powerpoint/2010/main" val="285026017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6D0A12A-B35F-464D-AB43-FCA60E8CD0AE}" type="datetimeFigureOut">
              <a:rPr lang="en-US" smtClean="0"/>
              <a:t>9/24/2017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D3DE92-F996-4187-938B-C8976A1D9D42}" type="slidenum">
              <a:rPr lang="en-US" smtClean="0"/>
              <a:t>‹#›</a:t>
            </a:fld>
            <a:endParaRPr lang="en-US"/>
          </a:p>
        </p:txBody>
      </p:sp>
    </p:spTree>
    <p:extLst>
      <p:ext uri="{BB962C8B-B14F-4D97-AF65-F5344CB8AC3E}">
        <p14:creationId xmlns:p14="http://schemas.microsoft.com/office/powerpoint/2010/main" val="1854991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6D0A12A-B35F-464D-AB43-FCA60E8CD0AE}" type="datetimeFigureOut">
              <a:rPr lang="en-US" smtClean="0"/>
              <a:t>9/24/2017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D3DE92-F996-4187-938B-C8976A1D9D42}" type="slidenum">
              <a:rPr lang="en-US" smtClean="0"/>
              <a:t>‹#›</a:t>
            </a:fld>
            <a:endParaRPr lang="en-US"/>
          </a:p>
        </p:txBody>
      </p:sp>
    </p:spTree>
    <p:extLst>
      <p:ext uri="{BB962C8B-B14F-4D97-AF65-F5344CB8AC3E}">
        <p14:creationId xmlns:p14="http://schemas.microsoft.com/office/powerpoint/2010/main" val="3409789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6D0A12A-B35F-464D-AB43-FCA60E8CD0AE}" type="datetimeFigureOut">
              <a:rPr lang="en-US" smtClean="0"/>
              <a:t>9/24/2017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D3DE92-F996-4187-938B-C8976A1D9D42}" type="slidenum">
              <a:rPr lang="en-US" smtClean="0"/>
              <a:t>‹#›</a:t>
            </a:fld>
            <a:endParaRPr lang="en-US"/>
          </a:p>
        </p:txBody>
      </p:sp>
    </p:spTree>
    <p:extLst>
      <p:ext uri="{BB962C8B-B14F-4D97-AF65-F5344CB8AC3E}">
        <p14:creationId xmlns:p14="http://schemas.microsoft.com/office/powerpoint/2010/main" val="34823741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6D0A12A-B35F-464D-AB43-FCA60E8CD0AE}" type="datetimeFigureOut">
              <a:rPr lang="en-US" smtClean="0"/>
              <a:t>9/24/2017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2D3DE92-F996-4187-938B-C8976A1D9D42}" type="slidenum">
              <a:rPr lang="en-US" smtClean="0"/>
              <a:t>‹#›</a:t>
            </a:fld>
            <a:endParaRPr lang="en-US"/>
          </a:p>
        </p:txBody>
      </p:sp>
    </p:spTree>
    <p:extLst>
      <p:ext uri="{BB962C8B-B14F-4D97-AF65-F5344CB8AC3E}">
        <p14:creationId xmlns:p14="http://schemas.microsoft.com/office/powerpoint/2010/main" val="6019132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6D0A12A-B35F-464D-AB43-FCA60E8CD0AE}" type="datetimeFigureOut">
              <a:rPr lang="en-US" smtClean="0"/>
              <a:t>9/24/2017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2D3DE92-F996-4187-938B-C8976A1D9D42}" type="slidenum">
              <a:rPr lang="en-US" smtClean="0"/>
              <a:t>‹#›</a:t>
            </a:fld>
            <a:endParaRPr lang="en-US"/>
          </a:p>
        </p:txBody>
      </p:sp>
    </p:spTree>
    <p:extLst>
      <p:ext uri="{BB962C8B-B14F-4D97-AF65-F5344CB8AC3E}">
        <p14:creationId xmlns:p14="http://schemas.microsoft.com/office/powerpoint/2010/main" val="15829195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6D0A12A-B35F-464D-AB43-FCA60E8CD0AE}" type="datetimeFigureOut">
              <a:rPr lang="en-US" smtClean="0"/>
              <a:t>9/24/2017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D3DE92-F996-4187-938B-C8976A1D9D42}" type="slidenum">
              <a:rPr lang="en-US" smtClean="0"/>
              <a:t>‹#›</a:t>
            </a:fld>
            <a:endParaRPr lang="en-US"/>
          </a:p>
        </p:txBody>
      </p:sp>
    </p:spTree>
    <p:extLst>
      <p:ext uri="{BB962C8B-B14F-4D97-AF65-F5344CB8AC3E}">
        <p14:creationId xmlns:p14="http://schemas.microsoft.com/office/powerpoint/2010/main" val="35353865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6D0A12A-B35F-464D-AB43-FCA60E8CD0AE}" type="datetimeFigureOut">
              <a:rPr lang="en-US" smtClean="0"/>
              <a:t>9/24/2017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2D3DE92-F996-4187-938B-C8976A1D9D42}" type="slidenum">
              <a:rPr lang="en-US" smtClean="0"/>
              <a:t>‹#›</a:t>
            </a:fld>
            <a:endParaRPr lang="en-US"/>
          </a:p>
        </p:txBody>
      </p:sp>
    </p:spTree>
    <p:extLst>
      <p:ext uri="{BB962C8B-B14F-4D97-AF65-F5344CB8AC3E}">
        <p14:creationId xmlns:p14="http://schemas.microsoft.com/office/powerpoint/2010/main" val="17449472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8763" cy="6856413"/>
            <a:chOff x="0" y="0"/>
            <a:chExt cx="5763" cy="4319"/>
          </a:xfrm>
        </p:grpSpPr>
        <p:sp>
          <p:nvSpPr>
            <p:cNvPr id="1026" name="Rectangle 2"/>
            <p:cNvSpPr>
              <a:spLocks noChangeArrowheads="1"/>
            </p:cNvSpPr>
            <p:nvPr/>
          </p:nvSpPr>
          <p:spPr bwMode="ltGray">
            <a:xfrm>
              <a:off x="0" y="0"/>
              <a:ext cx="528" cy="4319"/>
            </a:xfrm>
            <a:prstGeom prst="rect">
              <a:avLst/>
            </a:prstGeom>
            <a:gradFill rotWithShape="0">
              <a:gsLst>
                <a:gs pos="0">
                  <a:srgbClr val="000000"/>
                </a:gs>
                <a:gs pos="50000">
                  <a:srgbClr val="000000">
                    <a:gamma/>
                    <a:tint val="0"/>
                    <a:invGamma/>
                  </a:srgbClr>
                </a:gs>
                <a:gs pos="100000">
                  <a:srgbClr val="000000"/>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Line 3"/>
            <p:cNvSpPr>
              <a:spLocks noChangeShapeType="1"/>
            </p:cNvSpPr>
            <p:nvPr/>
          </p:nvSpPr>
          <p:spPr bwMode="ltGray">
            <a:xfrm>
              <a:off x="0" y="231"/>
              <a:ext cx="5763" cy="0"/>
            </a:xfrm>
            <a:prstGeom prst="line">
              <a:avLst/>
            </a:prstGeom>
            <a:noFill/>
            <a:ln w="127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8" name="Line 4"/>
            <p:cNvSpPr>
              <a:spLocks noChangeShapeType="1"/>
            </p:cNvSpPr>
            <p:nvPr/>
          </p:nvSpPr>
          <p:spPr bwMode="black">
            <a:xfrm>
              <a:off x="0" y="285"/>
              <a:ext cx="576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9" name="Line 5"/>
            <p:cNvSpPr>
              <a:spLocks noChangeShapeType="1"/>
            </p:cNvSpPr>
            <p:nvPr/>
          </p:nvSpPr>
          <p:spPr bwMode="black">
            <a:xfrm>
              <a:off x="0" y="3972"/>
              <a:ext cx="576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0" name="Line 6"/>
            <p:cNvSpPr>
              <a:spLocks noChangeShapeType="1"/>
            </p:cNvSpPr>
            <p:nvPr/>
          </p:nvSpPr>
          <p:spPr bwMode="ltGray">
            <a:xfrm>
              <a:off x="0" y="4044"/>
              <a:ext cx="5763" cy="0"/>
            </a:xfrm>
            <a:prstGeom prst="line">
              <a:avLst/>
            </a:prstGeom>
            <a:noFill/>
            <a:ln w="12700">
              <a:solidFill>
                <a:schemeClr val="folHlink"/>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32" name="Rectangle 8"/>
          <p:cNvSpPr>
            <a:spLocks noGrp="1" noChangeArrowheads="1"/>
          </p:cNvSpPr>
          <p:nvPr>
            <p:ph type="title"/>
          </p:nvPr>
        </p:nvSpPr>
        <p:spPr bwMode="auto">
          <a:xfrm>
            <a:off x="1066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33" name="Rectangle 9"/>
          <p:cNvSpPr>
            <a:spLocks noGrp="1" noChangeArrowheads="1"/>
          </p:cNvSpPr>
          <p:nvPr>
            <p:ph type="body" idx="1"/>
          </p:nvPr>
        </p:nvSpPr>
        <p:spPr bwMode="auto">
          <a:xfrm>
            <a:off x="1066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4" name="Rectangle 10"/>
          <p:cNvSpPr>
            <a:spLocks noGrp="1" noChangeArrowheads="1"/>
          </p:cNvSpPr>
          <p:nvPr>
            <p:ph type="dt" sz="half" idx="2"/>
          </p:nvPr>
        </p:nvSpPr>
        <p:spPr bwMode="auto">
          <a:xfrm>
            <a:off x="10668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fld id="{86D0A12A-B35F-464D-AB43-FCA60E8CD0AE}" type="datetimeFigureOut">
              <a:rPr lang="en-US" smtClean="0"/>
              <a:t>9/24/2017</a:t>
            </a:fld>
            <a:endParaRPr lang="en-US"/>
          </a:p>
        </p:txBody>
      </p:sp>
      <p:sp>
        <p:nvSpPr>
          <p:cNvPr id="1035" name="Rectangle 11"/>
          <p:cNvSpPr>
            <a:spLocks noGrp="1" noChangeArrowheads="1"/>
          </p:cNvSpPr>
          <p:nvPr>
            <p:ph type="ftr" sz="quarter" idx="3"/>
          </p:nvPr>
        </p:nvSpPr>
        <p:spPr bwMode="auto">
          <a:xfrm>
            <a:off x="3505200" y="63992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en-US"/>
          </a:p>
        </p:txBody>
      </p:sp>
      <p:sp>
        <p:nvSpPr>
          <p:cNvPr id="1036" name="Rectangle 12"/>
          <p:cNvSpPr>
            <a:spLocks noGrp="1" noChangeArrowheads="1"/>
          </p:cNvSpPr>
          <p:nvPr>
            <p:ph type="sldNum" sz="quarter" idx="4"/>
          </p:nvPr>
        </p:nvSpPr>
        <p:spPr bwMode="auto">
          <a:xfrm>
            <a:off x="6934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fld id="{72D3DE92-F996-4187-938B-C8976A1D9D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txStyles>
    <p:titleStyle>
      <a:lvl1pPr algn="l" rtl="0" eaLnBrk="1" fontAlgn="base" hangingPunct="1">
        <a:spcBef>
          <a:spcPct val="0"/>
        </a:spcBef>
        <a:spcAft>
          <a:spcPct val="0"/>
        </a:spcAft>
        <a:defRPr sz="4400" i="1">
          <a:solidFill>
            <a:schemeClr val="tx2"/>
          </a:solidFill>
          <a:latin typeface="+mj-lt"/>
          <a:ea typeface="+mj-ea"/>
          <a:cs typeface="+mj-cs"/>
        </a:defRPr>
      </a:lvl1pPr>
      <a:lvl2pPr algn="l" rtl="0" eaLnBrk="1" fontAlgn="base" hangingPunct="1">
        <a:spcBef>
          <a:spcPct val="0"/>
        </a:spcBef>
        <a:spcAft>
          <a:spcPct val="0"/>
        </a:spcAft>
        <a:defRPr sz="4400" i="1">
          <a:solidFill>
            <a:schemeClr val="tx2"/>
          </a:solidFill>
          <a:latin typeface="Arial" pitchFamily="34" charset="0"/>
        </a:defRPr>
      </a:lvl2pPr>
      <a:lvl3pPr algn="l" rtl="0" eaLnBrk="1" fontAlgn="base" hangingPunct="1">
        <a:spcBef>
          <a:spcPct val="0"/>
        </a:spcBef>
        <a:spcAft>
          <a:spcPct val="0"/>
        </a:spcAft>
        <a:defRPr sz="4400" i="1">
          <a:solidFill>
            <a:schemeClr val="tx2"/>
          </a:solidFill>
          <a:latin typeface="Arial" pitchFamily="34" charset="0"/>
        </a:defRPr>
      </a:lvl3pPr>
      <a:lvl4pPr algn="l" rtl="0" eaLnBrk="1" fontAlgn="base" hangingPunct="1">
        <a:spcBef>
          <a:spcPct val="0"/>
        </a:spcBef>
        <a:spcAft>
          <a:spcPct val="0"/>
        </a:spcAft>
        <a:defRPr sz="4400" i="1">
          <a:solidFill>
            <a:schemeClr val="tx2"/>
          </a:solidFill>
          <a:latin typeface="Arial" pitchFamily="34" charset="0"/>
        </a:defRPr>
      </a:lvl4pPr>
      <a:lvl5pPr algn="l" rtl="0" eaLnBrk="1" fontAlgn="base" hangingPunct="1">
        <a:spcBef>
          <a:spcPct val="0"/>
        </a:spcBef>
        <a:spcAft>
          <a:spcPct val="0"/>
        </a:spcAft>
        <a:defRPr sz="4400" i="1">
          <a:solidFill>
            <a:schemeClr val="tx2"/>
          </a:solidFill>
          <a:latin typeface="Arial" pitchFamily="34" charset="0"/>
        </a:defRPr>
      </a:lvl5pPr>
      <a:lvl6pPr marL="457200" algn="l" rtl="0" eaLnBrk="1" fontAlgn="base" hangingPunct="1">
        <a:spcBef>
          <a:spcPct val="0"/>
        </a:spcBef>
        <a:spcAft>
          <a:spcPct val="0"/>
        </a:spcAft>
        <a:defRPr sz="4400" i="1">
          <a:solidFill>
            <a:schemeClr val="tx2"/>
          </a:solidFill>
          <a:latin typeface="Arial" pitchFamily="34" charset="0"/>
        </a:defRPr>
      </a:lvl6pPr>
      <a:lvl7pPr marL="914400" algn="l" rtl="0" eaLnBrk="1" fontAlgn="base" hangingPunct="1">
        <a:spcBef>
          <a:spcPct val="0"/>
        </a:spcBef>
        <a:spcAft>
          <a:spcPct val="0"/>
        </a:spcAft>
        <a:defRPr sz="4400" i="1">
          <a:solidFill>
            <a:schemeClr val="tx2"/>
          </a:solidFill>
          <a:latin typeface="Arial" pitchFamily="34" charset="0"/>
        </a:defRPr>
      </a:lvl7pPr>
      <a:lvl8pPr marL="1371600" algn="l" rtl="0" eaLnBrk="1" fontAlgn="base" hangingPunct="1">
        <a:spcBef>
          <a:spcPct val="0"/>
        </a:spcBef>
        <a:spcAft>
          <a:spcPct val="0"/>
        </a:spcAft>
        <a:defRPr sz="4400" i="1">
          <a:solidFill>
            <a:schemeClr val="tx2"/>
          </a:solidFill>
          <a:latin typeface="Arial" pitchFamily="34" charset="0"/>
        </a:defRPr>
      </a:lvl8pPr>
      <a:lvl9pPr marL="1828800" algn="l" rtl="0" eaLnBrk="1" fontAlgn="base" hangingPunct="1">
        <a:spcBef>
          <a:spcPct val="0"/>
        </a:spcBef>
        <a:spcAft>
          <a:spcPct val="0"/>
        </a:spcAft>
        <a:defRPr sz="4400" i="1">
          <a:solidFill>
            <a:schemeClr val="tx2"/>
          </a:solidFill>
          <a:latin typeface="Arial" pitchFamily="34" charset="0"/>
        </a:defRPr>
      </a:lvl9pPr>
    </p:titleStyle>
    <p:bodyStyle>
      <a:lvl1pPr marL="342900" indent="-342900" algn="l" rtl="0" eaLnBrk="1" fontAlgn="base" hangingPunct="1">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Char char="•"/>
        <a:defRPr sz="2800">
          <a:solidFill>
            <a:schemeClr val="tx1"/>
          </a:solidFill>
          <a:latin typeface="+mn-lt"/>
        </a:defRPr>
      </a:lvl2pPr>
      <a:lvl3pPr marL="1143000" indent="-228600" algn="l" rtl="0" eaLnBrk="1" fontAlgn="base" hangingPunct="1">
        <a:spcBef>
          <a:spcPct val="20000"/>
        </a:spcBef>
        <a:spcAft>
          <a:spcPct val="0"/>
        </a:spcAft>
        <a:buClr>
          <a:schemeClr val="hlink"/>
        </a:buClr>
        <a:buChar char="•"/>
        <a:defRPr sz="2400">
          <a:solidFill>
            <a:schemeClr val="tx1"/>
          </a:solidFill>
          <a:latin typeface="+mn-lt"/>
        </a:defRPr>
      </a:lvl3pPr>
      <a:lvl4pPr marL="1600200" indent="-228600" algn="l" rtl="0" eaLnBrk="1" fontAlgn="base" hangingPunct="1">
        <a:spcBef>
          <a:spcPct val="20000"/>
        </a:spcBef>
        <a:spcAft>
          <a:spcPct val="0"/>
        </a:spcAft>
        <a:buClr>
          <a:schemeClr val="hlink"/>
        </a:buClr>
        <a:buChar char="•"/>
        <a:defRPr sz="2000">
          <a:solidFill>
            <a:schemeClr val="tx1"/>
          </a:solidFill>
          <a:latin typeface="+mn-lt"/>
        </a:defRPr>
      </a:lvl4pPr>
      <a:lvl5pPr marL="2057400" indent="-228600" algn="l" rtl="0" eaLnBrk="1" fontAlgn="base" hangingPunct="1">
        <a:spcBef>
          <a:spcPct val="20000"/>
        </a:spcBef>
        <a:spcAft>
          <a:spcPct val="0"/>
        </a:spcAft>
        <a:buClr>
          <a:schemeClr val="hlink"/>
        </a:buClr>
        <a:buChar char="•"/>
        <a:defRPr sz="2000">
          <a:solidFill>
            <a:schemeClr val="tx1"/>
          </a:solidFill>
          <a:latin typeface="+mn-lt"/>
        </a:defRPr>
      </a:lvl5pPr>
      <a:lvl6pPr marL="2514600" indent="-228600" algn="l" rtl="0" eaLnBrk="1" fontAlgn="base" hangingPunct="1">
        <a:spcBef>
          <a:spcPct val="20000"/>
        </a:spcBef>
        <a:spcAft>
          <a:spcPct val="0"/>
        </a:spcAft>
        <a:buClr>
          <a:schemeClr val="hlink"/>
        </a:buClr>
        <a:buChar char="•"/>
        <a:defRPr sz="2000">
          <a:solidFill>
            <a:schemeClr val="tx1"/>
          </a:solidFill>
          <a:latin typeface="+mn-lt"/>
        </a:defRPr>
      </a:lvl6pPr>
      <a:lvl7pPr marL="2971800" indent="-228600" algn="l" rtl="0" eaLnBrk="1" fontAlgn="base" hangingPunct="1">
        <a:spcBef>
          <a:spcPct val="20000"/>
        </a:spcBef>
        <a:spcAft>
          <a:spcPct val="0"/>
        </a:spcAft>
        <a:buClr>
          <a:schemeClr val="hlink"/>
        </a:buClr>
        <a:buChar char="•"/>
        <a:defRPr sz="2000">
          <a:solidFill>
            <a:schemeClr val="tx1"/>
          </a:solidFill>
          <a:latin typeface="+mn-lt"/>
        </a:defRPr>
      </a:lvl7pPr>
      <a:lvl8pPr marL="3429000" indent="-228600" algn="l" rtl="0" eaLnBrk="1" fontAlgn="base" hangingPunct="1">
        <a:spcBef>
          <a:spcPct val="20000"/>
        </a:spcBef>
        <a:spcAft>
          <a:spcPct val="0"/>
        </a:spcAft>
        <a:buClr>
          <a:schemeClr val="hlink"/>
        </a:buClr>
        <a:buChar char="•"/>
        <a:defRPr sz="2000">
          <a:solidFill>
            <a:schemeClr val="tx1"/>
          </a:solidFill>
          <a:latin typeface="+mn-lt"/>
        </a:defRPr>
      </a:lvl8pPr>
      <a:lvl9pPr marL="3886200" indent="-228600" algn="l" rtl="0" eaLnBrk="1" fontAlgn="base" hangingPunct="1">
        <a:spcBef>
          <a:spcPct val="2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noAutofit/>
          </a:bodyPr>
          <a:lstStyle/>
          <a:p>
            <a:r>
              <a:rPr lang="en-US" sz="6600" dirty="0" smtClean="0">
                <a:solidFill>
                  <a:schemeClr val="accent5">
                    <a:lumMod val="75000"/>
                  </a:schemeClr>
                </a:solidFill>
                <a:effectLst>
                  <a:outerShdw blurRad="38100" dist="38100" dir="2700000" algn="tl">
                    <a:srgbClr val="000000">
                      <a:alpha val="43137"/>
                    </a:srgbClr>
                  </a:outerShdw>
                </a:effectLst>
              </a:rPr>
              <a:t>English 8-Chapter 8</a:t>
            </a:r>
            <a:endParaRPr lang="en-US" sz="6600" dirty="0">
              <a:solidFill>
                <a:schemeClr val="accent5">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sz="quarter" idx="1"/>
          </p:nvPr>
        </p:nvSpPr>
        <p:spPr/>
        <p:txBody>
          <a:bodyPr/>
          <a:lstStyle/>
          <a:p>
            <a:r>
              <a:rPr lang="en-US" dirty="0" smtClean="0">
                <a:solidFill>
                  <a:srgbClr val="00B0F0"/>
                </a:solidFill>
                <a:effectLst>
                  <a:outerShdw blurRad="38100" dist="38100" dir="2700000" algn="tl">
                    <a:srgbClr val="000000">
                      <a:alpha val="43137"/>
                    </a:srgbClr>
                  </a:outerShdw>
                </a:effectLst>
              </a:rPr>
              <a:t>Exercise </a:t>
            </a:r>
            <a:r>
              <a:rPr lang="en-US" dirty="0" smtClean="0">
                <a:solidFill>
                  <a:srgbClr val="00B0F0"/>
                </a:solidFill>
                <a:effectLst>
                  <a:outerShdw blurRad="38100" dist="38100" dir="2700000" algn="tl">
                    <a:srgbClr val="000000">
                      <a:alpha val="43137"/>
                    </a:srgbClr>
                  </a:outerShdw>
                </a:effectLst>
              </a:rPr>
              <a:t>9</a:t>
            </a:r>
            <a:endParaRPr lang="en-US" dirty="0" smtClean="0">
              <a:solidFill>
                <a:srgbClr val="00B0F0"/>
              </a:solidFill>
              <a:effectLst>
                <a:outerShdw blurRad="38100" dist="38100" dir="2700000" algn="tl">
                  <a:srgbClr val="000000">
                    <a:alpha val="43137"/>
                  </a:srgbClr>
                </a:outerShdw>
              </a:effectLst>
            </a:endParaRPr>
          </a:p>
          <a:p>
            <a:r>
              <a:rPr lang="en-US" sz="4000" b="1" dirty="0" smtClean="0">
                <a:solidFill>
                  <a:srgbClr val="00B0F0"/>
                </a:solidFill>
                <a:effectLst>
                  <a:outerShdw blurRad="38100" dist="38100" dir="2700000" algn="tl">
                    <a:srgbClr val="000000">
                      <a:alpha val="43137"/>
                    </a:srgbClr>
                  </a:outerShdw>
                </a:effectLst>
              </a:rPr>
              <a:t>Revising Stringy Sentences</a:t>
            </a:r>
            <a:endParaRPr lang="en-US" sz="40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27312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a:xfrm>
            <a:off x="1402080" y="381000"/>
            <a:ext cx="7772400" cy="5715000"/>
          </a:xfrm>
        </p:spPr>
        <p:txBody>
          <a:bodyPr>
            <a:normAutofit lnSpcReduction="10000"/>
          </a:bodyPr>
          <a:lstStyle/>
          <a:p>
            <a:r>
              <a:rPr lang="en-US" sz="3600" dirty="0" smtClean="0">
                <a:effectLst>
                  <a:outerShdw blurRad="38100" dist="38100" dir="2700000" algn="tl">
                    <a:srgbClr val="000000">
                      <a:alpha val="43137"/>
                    </a:srgbClr>
                  </a:outerShdw>
                </a:effectLst>
              </a:rPr>
              <a:t>The war ended, and Tubman settled in Auburn, New York,  and she started a home for elderly black men and women.</a:t>
            </a:r>
          </a:p>
          <a:p>
            <a:r>
              <a:rPr lang="en-US" sz="3600" dirty="0" smtClean="0">
                <a:solidFill>
                  <a:srgbClr val="FF0000"/>
                </a:solidFill>
                <a:effectLst>
                  <a:outerShdw blurRad="38100" dist="38100" dir="2700000" algn="tl">
                    <a:srgbClr val="000000">
                      <a:alpha val="43137"/>
                    </a:srgbClr>
                  </a:outerShdw>
                </a:effectLst>
              </a:rPr>
              <a:t>Stringy Sentence!</a:t>
            </a:r>
            <a:endParaRPr lang="en-US" sz="3600" dirty="0" smtClean="0">
              <a:solidFill>
                <a:srgbClr val="FF0000"/>
              </a:solidFill>
              <a:effectLst>
                <a:outerShdw blurRad="38100" dist="38100" dir="2700000" algn="tl">
                  <a:srgbClr val="000000">
                    <a:alpha val="43137"/>
                  </a:srgbClr>
                </a:outerShdw>
              </a:effectLst>
            </a:endParaRPr>
          </a:p>
          <a:p>
            <a:endParaRPr lang="en-US" sz="3600" i="1" dirty="0" smtClean="0">
              <a:effectLst>
                <a:outerShdw blurRad="38100" dist="38100" dir="2700000" algn="tl">
                  <a:srgbClr val="000000">
                    <a:alpha val="43137"/>
                  </a:srgbClr>
                </a:outerShdw>
              </a:effectLst>
            </a:endParaRPr>
          </a:p>
          <a:p>
            <a:r>
              <a:rPr lang="en-US" sz="4000" dirty="0" smtClean="0">
                <a:solidFill>
                  <a:srgbClr val="00B0F0"/>
                </a:solidFill>
                <a:effectLst>
                  <a:outerShdw blurRad="38100" dist="38100" dir="2700000" algn="tl">
                    <a:srgbClr val="000000">
                      <a:alpha val="43137"/>
                    </a:srgbClr>
                  </a:outerShdw>
                </a:effectLst>
              </a:rPr>
              <a:t>The war ended.  Tubman settled in Auburn, New York, starting a home for elderly black men and women.</a:t>
            </a:r>
            <a:endParaRPr lang="en-US" sz="36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70178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a:xfrm>
            <a:off x="1402080" y="381000"/>
            <a:ext cx="7772400" cy="5715000"/>
          </a:xfrm>
        </p:spPr>
        <p:txBody>
          <a:bodyPr>
            <a:normAutofit/>
          </a:bodyPr>
          <a:lstStyle/>
          <a:p>
            <a:r>
              <a:rPr lang="en-US" sz="3600" dirty="0" smtClean="0">
                <a:effectLst>
                  <a:outerShdw blurRad="38100" dist="38100" dir="2700000" algn="tl">
                    <a:srgbClr val="000000">
                      <a:alpha val="43137"/>
                    </a:srgbClr>
                  </a:outerShdw>
                </a:effectLst>
              </a:rPr>
              <a:t>The people of Auburn built Freedom Park in memory of Tubman.</a:t>
            </a:r>
          </a:p>
          <a:p>
            <a:r>
              <a:rPr lang="en-US" sz="3600" dirty="0" smtClean="0">
                <a:solidFill>
                  <a:srgbClr val="FF0000"/>
                </a:solidFill>
                <a:effectLst>
                  <a:outerShdw blurRad="38100" dist="38100" dir="2700000" algn="tl">
                    <a:srgbClr val="000000">
                      <a:alpha val="43137"/>
                    </a:srgbClr>
                  </a:outerShdw>
                </a:effectLst>
              </a:rPr>
              <a:t>C</a:t>
            </a:r>
            <a:endParaRPr lang="en-US" sz="3600" dirty="0" smtClean="0">
              <a:solidFill>
                <a:srgbClr val="FF0000"/>
              </a:solidFill>
              <a:effectLst>
                <a:outerShdw blurRad="38100" dist="38100" dir="2700000" algn="tl">
                  <a:srgbClr val="000000">
                    <a:alpha val="43137"/>
                  </a:srgbClr>
                </a:outerShdw>
              </a:effectLst>
            </a:endParaRPr>
          </a:p>
          <a:p>
            <a:pPr marL="0" indent="0">
              <a:buNone/>
            </a:pPr>
            <a:endParaRPr lang="en-US" sz="3600" i="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74219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ext Placeholder 3"/>
          <p:cNvSpPr>
            <a:spLocks noGrp="1"/>
          </p:cNvSpPr>
          <p:nvPr>
            <p:ph type="body" sz="half" idx="2"/>
          </p:nvPr>
        </p:nvSpPr>
        <p:spPr/>
        <p:txBody>
          <a:bodyPr/>
          <a:lstStyle/>
          <a:p>
            <a:r>
              <a:rPr lang="en-US" smtClean="0"/>
              <a:t>End</a:t>
            </a:r>
            <a:endParaRPr lang="en-US"/>
          </a:p>
        </p:txBody>
      </p:sp>
      <p:sp>
        <p:nvSpPr>
          <p:cNvPr id="3" name="Picture Placeholder 2"/>
          <p:cNvSpPr>
            <a:spLocks noGrp="1"/>
          </p:cNvSpPr>
          <p:nvPr>
            <p:ph type="pic" idx="1"/>
          </p:nvPr>
        </p:nvSpPr>
        <p:spPr/>
      </p:sp>
    </p:spTree>
    <p:extLst>
      <p:ext uri="{BB962C8B-B14F-4D97-AF65-F5344CB8AC3E}">
        <p14:creationId xmlns:p14="http://schemas.microsoft.com/office/powerpoint/2010/main" val="2413182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a:xfrm>
            <a:off x="1402080" y="381000"/>
            <a:ext cx="7772400" cy="5715000"/>
          </a:xfrm>
        </p:spPr>
        <p:txBody>
          <a:bodyPr>
            <a:normAutofit fontScale="92500"/>
          </a:bodyPr>
          <a:lstStyle/>
          <a:p>
            <a:r>
              <a:rPr lang="en-US" sz="3600" dirty="0" smtClean="0">
                <a:effectLst>
                  <a:outerShdw blurRad="38100" dist="38100" dir="2700000" algn="tl">
                    <a:srgbClr val="000000">
                      <a:alpha val="43137"/>
                    </a:srgbClr>
                  </a:outerShdw>
                </a:effectLst>
              </a:rPr>
              <a:t>Harriet Ross grew up as a slave in Maryland, and she worked on a plantation there, but in 1844 she married John Tubman, and he was a freed slave.</a:t>
            </a:r>
          </a:p>
          <a:p>
            <a:r>
              <a:rPr lang="en-US" sz="3600" dirty="0" smtClean="0">
                <a:solidFill>
                  <a:srgbClr val="FF0000"/>
                </a:solidFill>
                <a:effectLst>
                  <a:outerShdw blurRad="38100" dist="38100" dir="2700000" algn="tl">
                    <a:srgbClr val="000000">
                      <a:alpha val="43137"/>
                    </a:srgbClr>
                  </a:outerShdw>
                </a:effectLst>
              </a:rPr>
              <a:t>Stringy Sentence!</a:t>
            </a:r>
            <a:endParaRPr lang="en-US" sz="3600" dirty="0" smtClean="0">
              <a:solidFill>
                <a:srgbClr val="FF0000"/>
              </a:solidFill>
              <a:effectLst>
                <a:outerShdw blurRad="38100" dist="38100" dir="2700000" algn="tl">
                  <a:srgbClr val="000000">
                    <a:alpha val="43137"/>
                  </a:srgbClr>
                </a:outerShdw>
              </a:effectLst>
            </a:endParaRPr>
          </a:p>
          <a:p>
            <a:endParaRPr lang="en-US" sz="3600" i="1" dirty="0" smtClean="0">
              <a:effectLst>
                <a:outerShdw blurRad="38100" dist="38100" dir="2700000" algn="tl">
                  <a:srgbClr val="000000">
                    <a:alpha val="43137"/>
                  </a:srgbClr>
                </a:outerShdw>
              </a:effectLst>
            </a:endParaRPr>
          </a:p>
          <a:p>
            <a:r>
              <a:rPr lang="en-US" sz="4000" dirty="0" smtClean="0">
                <a:solidFill>
                  <a:srgbClr val="00B0F0"/>
                </a:solidFill>
                <a:effectLst>
                  <a:outerShdw blurRad="38100" dist="38100" dir="2700000" algn="tl">
                    <a:srgbClr val="000000">
                      <a:alpha val="43137"/>
                    </a:srgbClr>
                  </a:outerShdw>
                </a:effectLst>
              </a:rPr>
              <a:t>Harriet Ross grew up as a slave in Maryland where she worked on a plantation.  In 1844 she married John Tubman, a freed slave.</a:t>
            </a:r>
            <a:endParaRPr lang="en-US" sz="36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4472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a:xfrm>
            <a:off x="1402080" y="381000"/>
            <a:ext cx="7772400" cy="5715000"/>
          </a:xfrm>
        </p:spPr>
        <p:txBody>
          <a:bodyPr>
            <a:normAutofit fontScale="92500"/>
          </a:bodyPr>
          <a:lstStyle/>
          <a:p>
            <a:r>
              <a:rPr lang="en-US" sz="3600" dirty="0" smtClean="0">
                <a:effectLst>
                  <a:outerShdw blurRad="38100" dist="38100" dir="2700000" algn="tl">
                    <a:srgbClr val="000000">
                      <a:alpha val="43137"/>
                    </a:srgbClr>
                  </a:outerShdw>
                </a:effectLst>
              </a:rPr>
              <a:t>Harriet Tubman did not believe that people should be slaves, and she decided to escape, and late one night she began her dangerous trip to the North.</a:t>
            </a:r>
          </a:p>
          <a:p>
            <a:r>
              <a:rPr lang="en-US" sz="3600" dirty="0" smtClean="0">
                <a:solidFill>
                  <a:srgbClr val="FF0000"/>
                </a:solidFill>
                <a:effectLst>
                  <a:outerShdw blurRad="38100" dist="38100" dir="2700000" algn="tl">
                    <a:srgbClr val="000000">
                      <a:alpha val="43137"/>
                    </a:srgbClr>
                  </a:outerShdw>
                </a:effectLst>
              </a:rPr>
              <a:t>Stringy Sentence!</a:t>
            </a:r>
            <a:endParaRPr lang="en-US" sz="3600" dirty="0" smtClean="0">
              <a:solidFill>
                <a:srgbClr val="FF0000"/>
              </a:solidFill>
              <a:effectLst>
                <a:outerShdw blurRad="38100" dist="38100" dir="2700000" algn="tl">
                  <a:srgbClr val="000000">
                    <a:alpha val="43137"/>
                  </a:srgbClr>
                </a:outerShdw>
              </a:effectLst>
            </a:endParaRPr>
          </a:p>
          <a:p>
            <a:endParaRPr lang="en-US" sz="3600" i="1" dirty="0" smtClean="0">
              <a:effectLst>
                <a:outerShdw blurRad="38100" dist="38100" dir="2700000" algn="tl">
                  <a:srgbClr val="000000">
                    <a:alpha val="43137"/>
                  </a:srgbClr>
                </a:outerShdw>
              </a:effectLst>
            </a:endParaRPr>
          </a:p>
          <a:p>
            <a:r>
              <a:rPr lang="en-US" sz="4000" dirty="0" smtClean="0">
                <a:solidFill>
                  <a:srgbClr val="00B0F0"/>
                </a:solidFill>
                <a:effectLst>
                  <a:outerShdw blurRad="38100" dist="38100" dir="2700000" algn="tl">
                    <a:srgbClr val="000000">
                      <a:alpha val="43137"/>
                    </a:srgbClr>
                  </a:outerShdw>
                </a:effectLst>
              </a:rPr>
              <a:t>Harriet Tubman did not believe that people should be slaves, and she decided to escape.  Late one night she began her dangerous trip to the North.</a:t>
            </a:r>
            <a:endParaRPr lang="en-US" sz="36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55547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a:xfrm>
            <a:off x="1402080" y="381000"/>
            <a:ext cx="7772400" cy="5715000"/>
          </a:xfrm>
        </p:spPr>
        <p:txBody>
          <a:bodyPr>
            <a:normAutofit/>
          </a:bodyPr>
          <a:lstStyle/>
          <a:p>
            <a:r>
              <a:rPr lang="en-US" sz="3600" dirty="0" smtClean="0">
                <a:effectLst>
                  <a:outerShdw blurRad="38100" dist="38100" dir="2700000" algn="tl">
                    <a:srgbClr val="000000">
                      <a:alpha val="43137"/>
                    </a:srgbClr>
                  </a:outerShdw>
                </a:effectLst>
              </a:rPr>
              <a:t>She made the long journey to Philadelphia, Pennsylvania, by traveling at night.</a:t>
            </a:r>
          </a:p>
          <a:p>
            <a:r>
              <a:rPr lang="en-US" sz="3600" dirty="0" smtClean="0">
                <a:solidFill>
                  <a:srgbClr val="FF0000"/>
                </a:solidFill>
                <a:effectLst>
                  <a:outerShdw blurRad="38100" dist="38100" dir="2700000" algn="tl">
                    <a:srgbClr val="000000">
                      <a:alpha val="43137"/>
                    </a:srgbClr>
                  </a:outerShdw>
                </a:effectLst>
              </a:rPr>
              <a:t>C</a:t>
            </a:r>
            <a:endParaRPr lang="en-US" sz="3600" dirty="0" smtClean="0">
              <a:solidFill>
                <a:srgbClr val="FF0000"/>
              </a:solidFill>
              <a:effectLst>
                <a:outerShdw blurRad="38100" dist="38100" dir="2700000" algn="tl">
                  <a:srgbClr val="000000">
                    <a:alpha val="43137"/>
                  </a:srgbClr>
                </a:outerShdw>
              </a:effectLst>
            </a:endParaRPr>
          </a:p>
          <a:p>
            <a:pPr marL="0" indent="0">
              <a:buNone/>
            </a:pPr>
            <a:endParaRPr lang="en-US" sz="3600" i="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34728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a:xfrm>
            <a:off x="1402080" y="381000"/>
            <a:ext cx="7772400" cy="5715000"/>
          </a:xfrm>
        </p:spPr>
        <p:txBody>
          <a:bodyPr>
            <a:normAutofit lnSpcReduction="10000"/>
          </a:bodyPr>
          <a:lstStyle/>
          <a:p>
            <a:r>
              <a:rPr lang="en-US" sz="3600" dirty="0" smtClean="0">
                <a:effectLst>
                  <a:outerShdw blurRad="38100" dist="38100" dir="2700000" algn="tl">
                    <a:srgbClr val="000000">
                      <a:alpha val="43137"/>
                    </a:srgbClr>
                  </a:outerShdw>
                </a:effectLst>
              </a:rPr>
              <a:t>New friends told her about the Underground Railroad, and it was a secret group of people, and they helped runaway slaves get to the North.</a:t>
            </a:r>
          </a:p>
          <a:p>
            <a:r>
              <a:rPr lang="en-US" sz="3600" dirty="0" smtClean="0">
                <a:solidFill>
                  <a:srgbClr val="FF0000"/>
                </a:solidFill>
                <a:effectLst>
                  <a:outerShdw blurRad="38100" dist="38100" dir="2700000" algn="tl">
                    <a:srgbClr val="000000">
                      <a:alpha val="43137"/>
                    </a:srgbClr>
                  </a:outerShdw>
                </a:effectLst>
              </a:rPr>
              <a:t>Stringy Sentence!</a:t>
            </a:r>
            <a:endParaRPr lang="en-US" sz="3600" dirty="0" smtClean="0">
              <a:solidFill>
                <a:srgbClr val="FF0000"/>
              </a:solidFill>
              <a:effectLst>
                <a:outerShdw blurRad="38100" dist="38100" dir="2700000" algn="tl">
                  <a:srgbClr val="000000">
                    <a:alpha val="43137"/>
                  </a:srgbClr>
                </a:outerShdw>
              </a:effectLst>
            </a:endParaRPr>
          </a:p>
          <a:p>
            <a:endParaRPr lang="en-US" sz="3600" i="1" dirty="0" smtClean="0">
              <a:effectLst>
                <a:outerShdw blurRad="38100" dist="38100" dir="2700000" algn="tl">
                  <a:srgbClr val="000000">
                    <a:alpha val="43137"/>
                  </a:srgbClr>
                </a:outerShdw>
              </a:effectLst>
            </a:endParaRPr>
          </a:p>
          <a:p>
            <a:r>
              <a:rPr lang="en-US" sz="4000" dirty="0" smtClean="0">
                <a:solidFill>
                  <a:srgbClr val="00B0F0"/>
                </a:solidFill>
                <a:effectLst>
                  <a:outerShdw blurRad="38100" dist="38100" dir="2700000" algn="tl">
                    <a:srgbClr val="000000">
                      <a:alpha val="43137"/>
                    </a:srgbClr>
                  </a:outerShdw>
                </a:effectLst>
              </a:rPr>
              <a:t>New friends told her about the Underground Railroad, a secret group of people.  They helped runaway slaves get to the North.</a:t>
            </a:r>
            <a:endParaRPr lang="en-US" sz="36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23534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a:xfrm>
            <a:off x="1402080" y="381000"/>
            <a:ext cx="7772400" cy="5715000"/>
          </a:xfrm>
        </p:spPr>
        <p:txBody>
          <a:bodyPr>
            <a:normAutofit fontScale="85000" lnSpcReduction="10000"/>
          </a:bodyPr>
          <a:lstStyle/>
          <a:p>
            <a:r>
              <a:rPr lang="en-US" sz="3600" dirty="0" smtClean="0">
                <a:effectLst>
                  <a:outerShdw blurRad="38100" dist="38100" dir="2700000" algn="tl">
                    <a:srgbClr val="000000">
                      <a:alpha val="43137"/>
                    </a:srgbClr>
                  </a:outerShdw>
                </a:effectLst>
              </a:rPr>
              <a:t>Tubman decided she would rescue more slaves from the South, and she used the North Star as her guide, and she led groups of slaves along the road to freedom, and she made nineteen trips in twelve years.</a:t>
            </a:r>
          </a:p>
          <a:p>
            <a:r>
              <a:rPr lang="en-US" sz="3600" dirty="0" smtClean="0">
                <a:solidFill>
                  <a:srgbClr val="FF0000"/>
                </a:solidFill>
                <a:effectLst>
                  <a:outerShdw blurRad="38100" dist="38100" dir="2700000" algn="tl">
                    <a:srgbClr val="000000">
                      <a:alpha val="43137"/>
                    </a:srgbClr>
                  </a:outerShdw>
                </a:effectLst>
              </a:rPr>
              <a:t>Stringy Sentence!</a:t>
            </a:r>
            <a:endParaRPr lang="en-US" sz="3600" dirty="0" smtClean="0">
              <a:solidFill>
                <a:srgbClr val="FF0000"/>
              </a:solidFill>
              <a:effectLst>
                <a:outerShdw blurRad="38100" dist="38100" dir="2700000" algn="tl">
                  <a:srgbClr val="000000">
                    <a:alpha val="43137"/>
                  </a:srgbClr>
                </a:outerShdw>
              </a:effectLst>
            </a:endParaRPr>
          </a:p>
          <a:p>
            <a:endParaRPr lang="en-US" sz="3600" i="1" dirty="0" smtClean="0">
              <a:effectLst>
                <a:outerShdw blurRad="38100" dist="38100" dir="2700000" algn="tl">
                  <a:srgbClr val="000000">
                    <a:alpha val="43137"/>
                  </a:srgbClr>
                </a:outerShdw>
              </a:effectLst>
            </a:endParaRPr>
          </a:p>
          <a:p>
            <a:r>
              <a:rPr lang="en-US" sz="4000" dirty="0" smtClean="0">
                <a:solidFill>
                  <a:srgbClr val="00B0F0"/>
                </a:solidFill>
                <a:effectLst>
                  <a:outerShdw blurRad="38100" dist="38100" dir="2700000" algn="tl">
                    <a:srgbClr val="000000">
                      <a:alpha val="43137"/>
                    </a:srgbClr>
                  </a:outerShdw>
                </a:effectLst>
              </a:rPr>
              <a:t>Tubman decided she would rescue more slaves from the South.  Using the North Star as her guide, she led groups of slaves along the road to freedom making nineteen trips in twelve years.</a:t>
            </a:r>
            <a:endParaRPr lang="en-US" sz="36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778405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a:xfrm>
            <a:off x="1402080" y="381000"/>
            <a:ext cx="7772400" cy="5715000"/>
          </a:xfrm>
        </p:spPr>
        <p:txBody>
          <a:bodyPr>
            <a:normAutofit/>
          </a:bodyPr>
          <a:lstStyle/>
          <a:p>
            <a:r>
              <a:rPr lang="en-US" sz="3600" dirty="0" smtClean="0">
                <a:effectLst>
                  <a:outerShdw blurRad="38100" dist="38100" dir="2700000" algn="tl">
                    <a:srgbClr val="000000">
                      <a:alpha val="43137"/>
                    </a:srgbClr>
                  </a:outerShdw>
                </a:effectLst>
              </a:rPr>
              <a:t>The slaves hid during the day and continued their journey at night.</a:t>
            </a:r>
          </a:p>
          <a:p>
            <a:r>
              <a:rPr lang="en-US" sz="3600" dirty="0" smtClean="0">
                <a:solidFill>
                  <a:srgbClr val="FF0000"/>
                </a:solidFill>
                <a:effectLst>
                  <a:outerShdw blurRad="38100" dist="38100" dir="2700000" algn="tl">
                    <a:srgbClr val="000000">
                      <a:alpha val="43137"/>
                    </a:srgbClr>
                  </a:outerShdw>
                </a:effectLst>
              </a:rPr>
              <a:t>C</a:t>
            </a:r>
            <a:endParaRPr lang="en-US" sz="3600" dirty="0" smtClean="0">
              <a:solidFill>
                <a:srgbClr val="FF0000"/>
              </a:solidFill>
              <a:effectLst>
                <a:outerShdw blurRad="38100" dist="38100" dir="2700000" algn="tl">
                  <a:srgbClr val="000000">
                    <a:alpha val="43137"/>
                  </a:srgbClr>
                </a:outerShdw>
              </a:effectLst>
            </a:endParaRPr>
          </a:p>
          <a:p>
            <a:pPr marL="0" indent="0">
              <a:buNone/>
            </a:pPr>
            <a:endParaRPr lang="en-US" sz="3600" i="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23839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a:xfrm>
            <a:off x="1402080" y="381000"/>
            <a:ext cx="7772400" cy="5715000"/>
          </a:xfrm>
        </p:spPr>
        <p:txBody>
          <a:bodyPr>
            <a:normAutofit lnSpcReduction="10000"/>
          </a:bodyPr>
          <a:lstStyle/>
          <a:p>
            <a:r>
              <a:rPr lang="en-US" sz="3600" dirty="0" smtClean="0">
                <a:effectLst>
                  <a:outerShdw blurRad="38100" dist="38100" dir="2700000" algn="tl">
                    <a:srgbClr val="000000">
                      <a:alpha val="43137"/>
                    </a:srgbClr>
                  </a:outerShdw>
                </a:effectLst>
              </a:rPr>
              <a:t>Tubman never learned to read or write, but she was a powerful speaker, and she spoke at many antislavery meetings.</a:t>
            </a:r>
          </a:p>
          <a:p>
            <a:r>
              <a:rPr lang="en-US" sz="3600" dirty="0" smtClean="0">
                <a:solidFill>
                  <a:srgbClr val="FF0000"/>
                </a:solidFill>
                <a:effectLst>
                  <a:outerShdw blurRad="38100" dist="38100" dir="2700000" algn="tl">
                    <a:srgbClr val="000000">
                      <a:alpha val="43137"/>
                    </a:srgbClr>
                  </a:outerShdw>
                </a:effectLst>
              </a:rPr>
              <a:t>Stringy Sentence!</a:t>
            </a:r>
            <a:endParaRPr lang="en-US" sz="3600" dirty="0" smtClean="0">
              <a:solidFill>
                <a:srgbClr val="FF0000"/>
              </a:solidFill>
              <a:effectLst>
                <a:outerShdw blurRad="38100" dist="38100" dir="2700000" algn="tl">
                  <a:srgbClr val="000000">
                    <a:alpha val="43137"/>
                  </a:srgbClr>
                </a:outerShdw>
              </a:effectLst>
            </a:endParaRPr>
          </a:p>
          <a:p>
            <a:endParaRPr lang="en-US" sz="3600" i="1" dirty="0" smtClean="0">
              <a:effectLst>
                <a:outerShdw blurRad="38100" dist="38100" dir="2700000" algn="tl">
                  <a:srgbClr val="000000">
                    <a:alpha val="43137"/>
                  </a:srgbClr>
                </a:outerShdw>
              </a:effectLst>
            </a:endParaRPr>
          </a:p>
          <a:p>
            <a:r>
              <a:rPr lang="en-US" sz="4000" dirty="0" smtClean="0">
                <a:solidFill>
                  <a:srgbClr val="00B0F0"/>
                </a:solidFill>
                <a:effectLst>
                  <a:outerShdw blurRad="38100" dist="38100" dir="2700000" algn="tl">
                    <a:srgbClr val="000000">
                      <a:alpha val="43137"/>
                    </a:srgbClr>
                  </a:outerShdw>
                </a:effectLst>
              </a:rPr>
              <a:t>Tubman never learned to read or write.  She was a powerful speaker and spoke at many antislavery meetings.</a:t>
            </a:r>
            <a:endParaRPr lang="en-US" sz="36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07594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a:xfrm>
            <a:off x="1402080" y="381000"/>
            <a:ext cx="7772400" cy="5715000"/>
          </a:xfrm>
        </p:spPr>
        <p:txBody>
          <a:bodyPr>
            <a:normAutofit lnSpcReduction="10000"/>
          </a:bodyPr>
          <a:lstStyle/>
          <a:p>
            <a:r>
              <a:rPr lang="en-US" sz="3600" dirty="0" smtClean="0">
                <a:effectLst>
                  <a:outerShdw blurRad="38100" dist="38100" dir="2700000" algn="tl">
                    <a:srgbClr val="000000">
                      <a:alpha val="43137"/>
                    </a:srgbClr>
                  </a:outerShdw>
                </a:effectLst>
              </a:rPr>
              <a:t>The Civil War broke out, and Tubman volunteered to hel</a:t>
            </a:r>
            <a:r>
              <a:rPr lang="en-US" sz="3600" dirty="0" smtClean="0">
                <a:effectLst>
                  <a:outerShdw blurRad="38100" dist="38100" dir="2700000" algn="tl">
                    <a:srgbClr val="000000">
                      <a:alpha val="43137"/>
                    </a:srgbClr>
                  </a:outerShdw>
                </a:effectLst>
              </a:rPr>
              <a:t>p the Union army, and she served as a cook and a nurse and later she became a spy.</a:t>
            </a:r>
            <a:endParaRPr lang="en-US" sz="3600" dirty="0" smtClean="0">
              <a:effectLst>
                <a:outerShdw blurRad="38100" dist="38100" dir="2700000" algn="tl">
                  <a:srgbClr val="000000">
                    <a:alpha val="43137"/>
                  </a:srgbClr>
                </a:outerShdw>
              </a:effectLst>
            </a:endParaRPr>
          </a:p>
          <a:p>
            <a:r>
              <a:rPr lang="en-US" sz="3600" dirty="0" smtClean="0">
                <a:solidFill>
                  <a:srgbClr val="FF0000"/>
                </a:solidFill>
                <a:effectLst>
                  <a:outerShdw blurRad="38100" dist="38100" dir="2700000" algn="tl">
                    <a:srgbClr val="000000">
                      <a:alpha val="43137"/>
                    </a:srgbClr>
                  </a:outerShdw>
                </a:effectLst>
              </a:rPr>
              <a:t>Stringy Sentence!</a:t>
            </a:r>
            <a:endParaRPr lang="en-US" sz="3600" dirty="0" smtClean="0">
              <a:solidFill>
                <a:srgbClr val="FF0000"/>
              </a:solidFill>
              <a:effectLst>
                <a:outerShdw blurRad="38100" dist="38100" dir="2700000" algn="tl">
                  <a:srgbClr val="000000">
                    <a:alpha val="43137"/>
                  </a:srgbClr>
                </a:outerShdw>
              </a:effectLst>
            </a:endParaRPr>
          </a:p>
          <a:p>
            <a:endParaRPr lang="en-US" sz="3600" i="1" dirty="0" smtClean="0">
              <a:effectLst>
                <a:outerShdw blurRad="38100" dist="38100" dir="2700000" algn="tl">
                  <a:srgbClr val="000000">
                    <a:alpha val="43137"/>
                  </a:srgbClr>
                </a:outerShdw>
              </a:effectLst>
            </a:endParaRPr>
          </a:p>
          <a:p>
            <a:r>
              <a:rPr lang="en-US" sz="4000" dirty="0" smtClean="0">
                <a:solidFill>
                  <a:srgbClr val="00B0F0"/>
                </a:solidFill>
                <a:effectLst>
                  <a:outerShdw blurRad="38100" dist="38100" dir="2700000" algn="tl">
                    <a:srgbClr val="000000">
                      <a:alpha val="43137"/>
                    </a:srgbClr>
                  </a:outerShdw>
                </a:effectLst>
              </a:rPr>
              <a:t>The Civil War broke out. Tubman volunteered to the Union army serving as a cook and a nurse.  Later she became a spy.</a:t>
            </a:r>
            <a:endParaRPr lang="en-US" sz="36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19245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ack design template">
  <a:themeElements>
    <a:clrScheme name="Custom 1">
      <a:dk1>
        <a:sysClr val="windowText" lastClr="000000"/>
      </a:dk1>
      <a:lt1>
        <a:sysClr val="window" lastClr="FFFFFF"/>
      </a:lt1>
      <a:dk2>
        <a:srgbClr val="073E87"/>
      </a:dk2>
      <a:lt2>
        <a:srgbClr val="C6E7FC"/>
      </a:lt2>
      <a:accent1>
        <a:srgbClr val="65B2FF"/>
      </a:accent1>
      <a:accent2>
        <a:srgbClr val="4584D3"/>
      </a:accent2>
      <a:accent3>
        <a:srgbClr val="5BD078"/>
      </a:accent3>
      <a:accent4>
        <a:srgbClr val="A5D028"/>
      </a:accent4>
      <a:accent5>
        <a:srgbClr val="0682FF"/>
      </a:accent5>
      <a:accent6>
        <a:srgbClr val="05E0DB"/>
      </a:accent6>
      <a:hlink>
        <a:srgbClr val="0080FF"/>
      </a:hlink>
      <a:folHlink>
        <a:srgbClr val="5EAEFF"/>
      </a:folHlink>
    </a:clrScheme>
    <a:fontScheme name="Office Theme">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868686"/>
        </a:dk1>
        <a:lt1>
          <a:srgbClr val="FFFFFF"/>
        </a:lt1>
        <a:dk2>
          <a:srgbClr val="000000"/>
        </a:dk2>
        <a:lt2>
          <a:srgbClr val="FFFF00"/>
        </a:lt2>
        <a:accent1>
          <a:srgbClr val="66FF33"/>
        </a:accent1>
        <a:accent2>
          <a:srgbClr val="CC3300"/>
        </a:accent2>
        <a:accent3>
          <a:srgbClr val="AAAAAA"/>
        </a:accent3>
        <a:accent4>
          <a:srgbClr val="DADADA"/>
        </a:accent4>
        <a:accent5>
          <a:srgbClr val="B8FFAD"/>
        </a:accent5>
        <a:accent6>
          <a:srgbClr val="B92D00"/>
        </a:accent6>
        <a:hlink>
          <a:srgbClr val="0000FF"/>
        </a:hlink>
        <a:folHlink>
          <a:srgbClr val="008080"/>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9966FF"/>
        </a:dk2>
        <a:lt2>
          <a:srgbClr val="CBCBCB"/>
        </a:lt2>
        <a:accent1>
          <a:srgbClr val="6699FF"/>
        </a:accent1>
        <a:accent2>
          <a:srgbClr val="777777"/>
        </a:accent2>
        <a:accent3>
          <a:srgbClr val="FFFFFF"/>
        </a:accent3>
        <a:accent4>
          <a:srgbClr val="000000"/>
        </a:accent4>
        <a:accent5>
          <a:srgbClr val="B8CAFF"/>
        </a:accent5>
        <a:accent6>
          <a:srgbClr val="6B6B6B"/>
        </a:accent6>
        <a:hlink>
          <a:srgbClr val="00CCCC"/>
        </a:hlink>
        <a:folHlink>
          <a:srgbClr val="FF6699"/>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777777"/>
        </a:lt2>
        <a:accent1>
          <a:srgbClr val="CBCBCB"/>
        </a:accent1>
        <a:accent2>
          <a:srgbClr val="969696"/>
        </a:accent2>
        <a:accent3>
          <a:srgbClr val="FFFFFF"/>
        </a:accent3>
        <a:accent4>
          <a:srgbClr val="000000"/>
        </a:accent4>
        <a:accent5>
          <a:srgbClr val="E2E2E2"/>
        </a:accent5>
        <a:accent6>
          <a:srgbClr val="878787"/>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Black design template</Template>
  <TotalTime>206</TotalTime>
  <Words>479</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Black design template</vt:lpstr>
      <vt:lpstr>English 8-Chapter 8</vt:lpstr>
      <vt:lpstr>1</vt:lpstr>
      <vt:lpstr>2</vt:lpstr>
      <vt:lpstr>3</vt:lpstr>
      <vt:lpstr>4</vt:lpstr>
      <vt:lpstr>5</vt:lpstr>
      <vt:lpstr>6</vt:lpstr>
      <vt:lpstr>7</vt:lpstr>
      <vt:lpstr>8</vt:lpstr>
      <vt:lpstr>9</vt:lpstr>
      <vt:lpstr>10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7-Chapter 8</dc:title>
  <dc:creator>Brigitta Post</dc:creator>
  <cp:lastModifiedBy>Brigitta Post</cp:lastModifiedBy>
  <cp:revision>18</cp:revision>
  <dcterms:created xsi:type="dcterms:W3CDTF">2017-09-04T20:36:06Z</dcterms:created>
  <dcterms:modified xsi:type="dcterms:W3CDTF">2017-09-25T01:35:18Z</dcterms:modified>
</cp:coreProperties>
</file>